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C448-A85A-4E27-8716-A8B18154381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DC7B4-00DB-4BAB-8BF3-2E69AEF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C7B4-00DB-4BAB-8BF3-2E69AEF1B0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2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CAD1C9-7BEE-41F4-993B-4B0453213FD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FAC2D5-F1B4-4FA8-94A7-D6629CAEFC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936104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Шакиртова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Гульзифа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Сибатовна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воспитатель разновозрастной группы санаторного типа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МАДОУ </a:t>
            </a:r>
            <a:r>
              <a:rPr lang="ru-RU" sz="1400" dirty="0" smtClean="0">
                <a:solidFill>
                  <a:schemeClr val="tx1"/>
                </a:solidFill>
              </a:rPr>
              <a:t>«ЦРР – детский сад №268»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6768752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«PRO-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становления»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31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фья\Desktop\1 день из жизни нашей группы\kpx3tAUNim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0" r="12295"/>
          <a:stretch/>
        </p:blipFill>
        <p:spPr bwMode="auto">
          <a:xfrm rot="20588947">
            <a:off x="259044" y="940691"/>
            <a:ext cx="3216118" cy="2037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ОТШЛИФОВАТЬ\я-Осень 2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2231" r="11441"/>
          <a:stretch/>
        </p:blipFill>
        <p:spPr bwMode="auto">
          <a:xfrm>
            <a:off x="3455389" y="413587"/>
            <a:ext cx="2355308" cy="3450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ПРОЕКТЫ\Эксперимент ОГОРОД\фото\Фото04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1"/>
          <a:stretch/>
        </p:blipFill>
        <p:spPr bwMode="auto">
          <a:xfrm rot="1546543">
            <a:off x="6132754" y="463298"/>
            <a:ext cx="2606202" cy="2077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936105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будни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1\Documents\ФОТО - работа-дом-деревня\РАБОТА\2015-2016наТОЛМАЧЁВА\Одуванчиковое лето-фотосессия с одуванчиками\IMG_20160518_1126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20538" r="5188"/>
          <a:stretch/>
        </p:blipFill>
        <p:spPr bwMode="auto">
          <a:xfrm rot="1575721">
            <a:off x="6266854" y="2515576"/>
            <a:ext cx="2606541" cy="2042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офья\Desktop\1 день из жизни нашей группы\P106025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r="3835"/>
          <a:stretch/>
        </p:blipFill>
        <p:spPr bwMode="auto">
          <a:xfrm rot="20592758">
            <a:off x="1411677" y="4650603"/>
            <a:ext cx="2528687" cy="192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cuments\ФОТО - работа-дом-деревня\РАБОТА\2015-2016наТОЛМАЧЁВА\Кружковая работа\кружок 2016-Оригами Снеговик\-nlbwCt7tl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684">
            <a:off x="180753" y="3102954"/>
            <a:ext cx="3128376" cy="175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cuments\ФОТО - работа-дом-деревня\РАБОТА\2016-2017 Толмачева\Прогулка зимой\IMG_20161202_1135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4"/>
          <a:stretch/>
        </p:blipFill>
        <p:spPr bwMode="auto">
          <a:xfrm rot="1746180">
            <a:off x="6184912" y="4704447"/>
            <a:ext cx="2501885" cy="1816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cuments\ФОТО - работа-дом-деревня\РАБОТА\2016-2017 Толмачева\НОД - откр зан для родителГРАМОТА\IMG_20170523_0911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52640"/>
            <a:ext cx="2505406" cy="363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3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22336" cy="10394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1-ый городской конкурс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«Поют Педагоги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1\Documents\ФОТО - работа-дом-деревня\2017\ПЕВУНЬИ\image-0-02-05-e4e2a75bdbed85f9ab8b28d29fcfde3a7d0b047f8b9725b4b873f810832cb50f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 r="3048" b="36991"/>
          <a:stretch/>
        </p:blipFill>
        <p:spPr bwMode="auto">
          <a:xfrm>
            <a:off x="1331639" y="1628800"/>
            <a:ext cx="685466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3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628800"/>
            <a:ext cx="4032448" cy="32403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Фестиваль КОП технической направленности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1\Desktop\ОТШЛИФОВАТЬ\Ярмарка РОБОТОТЕХНИКА сен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" r="15111"/>
          <a:stretch/>
        </p:blipFill>
        <p:spPr bwMode="auto">
          <a:xfrm>
            <a:off x="539552" y="692696"/>
            <a:ext cx="4408264" cy="54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7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96752"/>
            <a:ext cx="3888432" cy="42484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форум лидеров дошкольного образования «Лидеры Перемен»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1\Desktop\ОТШЛИФОВАТЬ\Форум Лидеров-20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/>
          <a:stretch/>
        </p:blipFill>
        <p:spPr bwMode="auto">
          <a:xfrm>
            <a:off x="539552" y="908720"/>
            <a:ext cx="46301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1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Мастер-класс в КПК в г. Чайковском </a:t>
            </a:r>
            <a:br>
              <a:rPr lang="ru-RU" sz="2000" b="1" dirty="0" smtClean="0"/>
            </a:br>
            <a:r>
              <a:rPr lang="ru-RU" sz="2000" b="1" dirty="0" smtClean="0"/>
              <a:t>«Формы и технологии творческого и художественного воспитания  в ДОО в условиях реализации ФГОС ДО»  ((РИНО ПГНИИ)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ocuments\электронное портфолиоНОВОЕ\2016-2017\ЧАЙКОВСКИЙ-апрель -Да\фото с мастер-класса\IMG_20170420_021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41457" cy="48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69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</TotalTime>
  <Words>43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 «PRO-этапы педагогического становления»</vt:lpstr>
      <vt:lpstr>Педагогические будни</vt:lpstr>
      <vt:lpstr>1-ый городской конкурс  «Поют Педагоги перми»</vt:lpstr>
      <vt:lpstr>Городской Фестиваль КОП технической направленности</vt:lpstr>
      <vt:lpstr>Всероссийский форум лидеров дошкольного образования «Лидеры Перемен»</vt:lpstr>
      <vt:lpstr>Мастер-класс в КПК в г. Чайковском  «Формы и технологии творческого и художественного воспитания  в ДОО в условиях реализации ФГОС ДО»  ((РИНО ПГНИИ)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«PRO-знаковые, торжественные, памятные моменты моей трудовой деятельности»  «PRO-этапы педагогического становления»</dc:title>
  <dc:creator>Киса</dc:creator>
  <cp:lastModifiedBy>Киса</cp:lastModifiedBy>
  <cp:revision>11</cp:revision>
  <dcterms:created xsi:type="dcterms:W3CDTF">2018-12-02T14:25:19Z</dcterms:created>
  <dcterms:modified xsi:type="dcterms:W3CDTF">2018-12-03T05:19:02Z</dcterms:modified>
</cp:coreProperties>
</file>